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1F93-B5B9-41F7-D48E-C96AA940B590}" v="90" dt="2022-01-09T22:24:22.058"/>
    <p1510:client id="{5F4AE073-F945-4C17-9D5A-06FD3905480A}" v="423" dt="2022-01-09T18:23:31.802"/>
    <p1510:client id="{6C2ABF45-86BF-CC2E-8181-FAC5BAAE77D3}" v="918" dt="2022-01-09T17:56:22.344"/>
    <p1510:client id="{9129F9E6-B423-D105-FDA1-F56A55390143}" v="742" dt="2022-01-09T19:39:03.011"/>
    <p1510:client id="{AD974D13-87ED-940E-3F5D-47FDE4233D8E}" v="12" dt="2022-01-10T05:49:42.729"/>
    <p1510:client id="{C773233C-8D29-498E-99E8-F40C6D536201}" v="2" dt="2022-01-19T02:21:57.188"/>
    <p1510:client id="{D7B764A9-AB0D-6C7D-7D7C-7A68A68C3B0D}" v="32" dt="2022-01-10T13:03:35.525"/>
    <p1510:client id="{FB7E0B8D-6592-5DD8-7C8A-4B2C70739450}" v="89" dt="2022-01-10T03:00:54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8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8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9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1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4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9/11/2023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6039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5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790" y="1161632"/>
            <a:ext cx="5596771" cy="4533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6600" dirty="0"/>
              <a:t>Project:</a:t>
            </a:r>
            <a:br>
              <a:rPr lang="en-US" sz="6600" dirty="0"/>
            </a:br>
            <a:r>
              <a:rPr lang="en-US" sz="6600" dirty="0"/>
              <a:t>Scheduler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Tim Li, Alex </a:t>
            </a:r>
            <a:r>
              <a:rPr lang="en-US" err="1"/>
              <a:t>Melnbardis</a:t>
            </a:r>
            <a:r>
              <a:rPr lang="en-US"/>
              <a:t>, and bob ZhEng </a:t>
            </a:r>
          </a:p>
        </p:txBody>
      </p:sp>
      <p:pic>
        <p:nvPicPr>
          <p:cNvPr id="14" name="Picture 3" descr="Analog board showing flight information">
            <a:extLst>
              <a:ext uri="{FF2B5EF4-FFF2-40B4-BE49-F238E27FC236}">
                <a16:creationId xmlns:a16="http://schemas.microsoft.com/office/drawing/2014/main" id="{9AD547BD-4117-4E07-92DC-E8D060840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0" r="25073" b="-1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3300">
                <a:latin typeface="Miriam Fixed"/>
                <a:cs typeface="Miriam Fixed"/>
              </a:rPr>
              <a:t>Teamwork on Problem-Solving:</a:t>
            </a:r>
            <a:br>
              <a:rPr lang="en-US" sz="3300">
                <a:latin typeface="Miriam Fixed"/>
                <a:cs typeface="Miriam Fixed"/>
              </a:rPr>
            </a:br>
            <a:r>
              <a:rPr lang="en-US" sz="3300" b="1" i="1">
                <a:latin typeface="Miriam Fixed"/>
                <a:cs typeface="Miriam Fixed"/>
              </a:rPr>
              <a:t>"What Did We Learn?"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A97EFAD2-C962-44BA-A05D-79320A28C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1" r="22716"/>
          <a:stretch/>
        </p:blipFill>
        <p:spPr>
          <a:xfrm>
            <a:off x="897745" y="540000"/>
            <a:ext cx="542095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endParaRPr lang="en-US"/>
          </a:p>
          <a:p>
            <a:pPr marL="285750" indent="-285750"/>
            <a:r>
              <a:rPr lang="en-US" dirty="0">
                <a:ea typeface="+mn-lt"/>
                <a:cs typeface="+mn-lt"/>
              </a:rPr>
              <a:t>Expect the unexpected</a:t>
            </a:r>
          </a:p>
          <a:p>
            <a:pPr marL="285750" indent="-285750"/>
            <a:r>
              <a:rPr lang="en-US" dirty="0">
                <a:ea typeface="+mn-lt"/>
                <a:cs typeface="+mn-lt"/>
              </a:rPr>
              <a:t>Be Creative</a:t>
            </a:r>
          </a:p>
          <a:p>
            <a:pPr marL="285750" indent="-285750"/>
            <a:r>
              <a:rPr lang="en-US" dirty="0">
                <a:ea typeface="+mn-lt"/>
                <a:cs typeface="+mn-lt"/>
              </a:rPr>
              <a:t>Work hard!!!</a:t>
            </a:r>
          </a:p>
          <a:p>
            <a:pPr marL="285750" indent="-285750"/>
            <a:r>
              <a:rPr lang="en-US" dirty="0">
                <a:ea typeface="+mn-lt"/>
                <a:cs typeface="+mn-lt"/>
              </a:rPr>
              <a:t>Be grateful to teammates</a:t>
            </a:r>
          </a:p>
        </p:txBody>
      </p:sp>
    </p:spTree>
    <p:extLst>
      <p:ext uri="{BB962C8B-B14F-4D97-AF65-F5344CB8AC3E}">
        <p14:creationId xmlns:p14="http://schemas.microsoft.com/office/powerpoint/2010/main" val="192299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5600">
                <a:latin typeface="Miriam Fixed"/>
                <a:cs typeface="Miriam Fixed"/>
              </a:rPr>
              <a:t>What Is a Scheduler?</a:t>
            </a:r>
            <a:endParaRPr lang="en-US" sz="5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sz="1700">
                <a:ea typeface="+mn-lt"/>
                <a:cs typeface="+mn-lt"/>
              </a:rPr>
              <a:t>A program that organizes a school's timetables and information </a:t>
            </a:r>
            <a:endParaRPr lang="en-US"/>
          </a:p>
          <a:p>
            <a:pPr marL="285750" indent="-285750">
              <a:lnSpc>
                <a:spcPct val="115000"/>
              </a:lnSpc>
            </a:pPr>
            <a:r>
              <a:rPr lang="en-US" sz="1700"/>
              <a:t>Creates student/teacher schedules, manages courses, etc.</a:t>
            </a:r>
          </a:p>
          <a:p>
            <a:pPr marL="285750" indent="-285750">
              <a:lnSpc>
                <a:spcPct val="115000"/>
              </a:lnSpc>
            </a:pPr>
            <a:r>
              <a:rPr lang="en-US" sz="1700"/>
              <a:t>Schedules are created through randomization, availability, and requirements </a:t>
            </a:r>
          </a:p>
          <a:p>
            <a:pPr marL="285750" indent="-285750">
              <a:lnSpc>
                <a:spcPct val="115000"/>
              </a:lnSpc>
            </a:pPr>
            <a:r>
              <a:rPr lang="en-US" sz="1700">
                <a:ea typeface="+mn-lt"/>
                <a:cs typeface="+mn-lt"/>
              </a:rPr>
              <a:t>Program structure is very complex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C8B3A-3D7E-329C-88EC-122A0BFD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03" y="3511059"/>
            <a:ext cx="4816638" cy="3106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8474D-099C-CAF2-277E-36CEBC1F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26" y="240606"/>
            <a:ext cx="4924118" cy="31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>
                <a:latin typeface="Miriam Fixed"/>
                <a:cs typeface="Miriam Fixed"/>
              </a:rPr>
              <a:t>Project Scope</a:t>
            </a:r>
          </a:p>
        </p:txBody>
      </p:sp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568D30C6-6549-41C2-88A0-E220ED1B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9" r="25384" b="-1"/>
          <a:stretch/>
        </p:blipFill>
        <p:spPr>
          <a:xfrm>
            <a:off x="854361" y="540000"/>
            <a:ext cx="5420991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>
                <a:ea typeface="+mn-lt"/>
                <a:cs typeface="+mn-lt"/>
              </a:rPr>
              <a:t>Read given files</a:t>
            </a:r>
            <a:endParaRPr lang="en-US" dirty="0">
              <a:ea typeface="+mn-lt"/>
              <a:cs typeface="+mn-lt"/>
            </a:endParaRPr>
          </a:p>
          <a:p>
            <a:pPr marL="285750" indent="-285750"/>
            <a:r>
              <a:rPr lang="en-US">
                <a:ea typeface="+mn-lt"/>
                <a:cs typeface="+mn-lt"/>
              </a:rPr>
              <a:t>Generate schedules</a:t>
            </a:r>
            <a:endParaRPr lang="en-US"/>
          </a:p>
          <a:p>
            <a:pPr marL="285750" indent="-285750"/>
            <a:r>
              <a:rPr lang="en-US">
                <a:ea typeface="+mn-lt"/>
                <a:cs typeface="+mn-lt"/>
              </a:rPr>
              <a:t>Display interactive data</a:t>
            </a:r>
            <a:endParaRPr lang="en-US"/>
          </a:p>
          <a:p>
            <a:pPr marL="285750" indent="-285750"/>
            <a:r>
              <a:rPr lang="en-US">
                <a:ea typeface="+mn-lt"/>
                <a:cs typeface="+mn-lt"/>
              </a:rPr>
              <a:t>Allow manual input</a:t>
            </a:r>
            <a:endParaRPr lang="en-US"/>
          </a:p>
          <a:p>
            <a:pPr marL="285750" indent="-285750"/>
            <a:r>
              <a:rPr lang="en-US">
                <a:ea typeface="+mn-lt"/>
                <a:cs typeface="+mn-lt"/>
              </a:rPr>
              <a:t>Save and 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0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700">
                <a:latin typeface="Miriam Fixed"/>
                <a:cs typeface="Miriam Fixed"/>
              </a:rPr>
              <a:t>Programming Language and</a:t>
            </a:r>
            <a:br>
              <a:rPr lang="en-US" sz="4700">
                <a:latin typeface="Miriam Fixed"/>
                <a:cs typeface="Miriam Fixed"/>
              </a:rPr>
            </a:br>
            <a:r>
              <a:rPr lang="en-US" sz="4700">
                <a:latin typeface="Miriam Fixed"/>
                <a:cs typeface="Miriam Fixed"/>
              </a:rPr>
              <a:t>Modules 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6B333-1E1D-4BEF-B42D-36100CA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770050"/>
            <a:ext cx="6049714" cy="53086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>
                <a:ea typeface="+mn-lt"/>
                <a:cs typeface="+mn-lt"/>
              </a:rPr>
              <a:t>Python:</a:t>
            </a:r>
            <a:endParaRPr lang="en-US" b="1" i="1" dirty="0"/>
          </a:p>
          <a:p>
            <a:pPr marL="285750" indent="-285750"/>
            <a:r>
              <a:rPr lang="en-US" dirty="0"/>
              <a:t>Pandas (read files)</a:t>
            </a:r>
          </a:p>
          <a:p>
            <a:pPr marL="285750" indent="-285750"/>
            <a:r>
              <a:rPr lang="en-US" dirty="0" err="1">
                <a:ea typeface="+mn-lt"/>
                <a:cs typeface="+mn-lt"/>
              </a:rPr>
              <a:t>Tkinter</a:t>
            </a:r>
            <a:r>
              <a:rPr lang="en-US" dirty="0">
                <a:ea typeface="+mn-lt"/>
                <a:cs typeface="+mn-lt"/>
              </a:rPr>
              <a:t> (make GUI)</a:t>
            </a:r>
          </a:p>
          <a:p>
            <a:pPr marL="285750" indent="-285750"/>
            <a:r>
              <a:rPr lang="en-US" dirty="0">
                <a:ea typeface="+mn-lt"/>
                <a:cs typeface="+mn-lt"/>
              </a:rPr>
              <a:t>Pickle   (save &amp; load data)</a:t>
            </a:r>
          </a:p>
          <a:p>
            <a:pPr marL="285750" indent="-285750"/>
            <a:r>
              <a:rPr lang="en-US" dirty="0">
                <a:ea typeface="+mn-lt"/>
                <a:cs typeface="+mn-lt"/>
              </a:rPr>
              <a:t>Csv       (export as csv file)</a:t>
            </a:r>
          </a:p>
        </p:txBody>
      </p:sp>
    </p:spTree>
    <p:extLst>
      <p:ext uri="{BB962C8B-B14F-4D97-AF65-F5344CB8AC3E}">
        <p14:creationId xmlns:p14="http://schemas.microsoft.com/office/powerpoint/2010/main" val="367469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1455072"/>
          </a:xfrm>
        </p:spPr>
        <p:txBody>
          <a:bodyPr anchor="t">
            <a:normAutofit/>
          </a:bodyPr>
          <a:lstStyle/>
          <a:p>
            <a:r>
              <a:rPr lang="en-US" sz="4700">
                <a:latin typeface="Miriam Fixed"/>
                <a:ea typeface="+mj-lt"/>
                <a:cs typeface="Miriam Fixed"/>
              </a:rPr>
              <a:t>Our Planning Process</a:t>
            </a:r>
            <a:endParaRPr lang="zh-CN" altLang="en-US" sz="4700">
              <a:latin typeface="Miriam Fixed"/>
              <a:cs typeface="Miriam Fixed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6" descr="游戏机里面的人物&#10;&#10;已自动生成说明">
            <a:extLst>
              <a:ext uri="{FF2B5EF4-FFF2-40B4-BE49-F238E27FC236}">
                <a16:creationId xmlns:a16="http://schemas.microsoft.com/office/drawing/2014/main" id="{8E30339C-9BD6-4932-9E7C-4A55B3FFB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1" r="20819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309024"/>
            <a:ext cx="4902584" cy="3999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altLang="zh-CN" sz="1500"/>
              <a:t>Make files readable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/>
              <a:t>Read all info, and store it in a nested dictionary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Make the frame of the GUI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Process data to generate schedules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Insert data to the GUI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Implement different features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Test the program</a:t>
            </a: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500">
              <a:ea typeface="+mn-lt"/>
              <a:cs typeface="+mn-lt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500">
              <a:ea typeface="+mn-lt"/>
              <a:cs typeface="+mn-lt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500">
              <a:ea typeface="+mn-lt"/>
              <a:cs typeface="+mn-lt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500">
              <a:ea typeface="+mn-lt"/>
              <a:cs typeface="+mn-lt"/>
            </a:endParaRPr>
          </a:p>
          <a:p>
            <a:pPr marL="457200" indent="-457200">
              <a:lnSpc>
                <a:spcPct val="115000"/>
              </a:lnSpc>
              <a:buAutoNum type="arabicPeriod"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49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8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3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700">
                <a:latin typeface="Miriam Fixed"/>
                <a:cs typeface="Miriam Fixed"/>
              </a:rPr>
              <a:t>Our Logic on Creating Schedules</a:t>
            </a:r>
          </a:p>
        </p:txBody>
      </p:sp>
      <p:grpSp>
        <p:nvGrpSpPr>
          <p:cNvPr id="44" name="Group 44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6E5EB11-E900-4C86-97AA-C953E55C2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4" r="26537" b="1"/>
          <a:stretch/>
        </p:blipFill>
        <p:spPr>
          <a:xfrm>
            <a:off x="-210614" y="-2478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868" y="2990487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sz="1500"/>
              <a:t>Data we have: students' names, grades, and course selections, as well as room numbers and courses for each teacher</a:t>
            </a:r>
            <a:endParaRPr lang="en-US"/>
          </a:p>
          <a:p>
            <a:pPr marL="285750" indent="-285750">
              <a:lnSpc>
                <a:spcPct val="115000"/>
              </a:lnSpc>
            </a:pPr>
            <a:r>
              <a:rPr lang="en-US" sz="1500"/>
              <a:t>Assign teachers to each section 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15000"/>
              </a:lnSpc>
            </a:pPr>
            <a:r>
              <a:rPr lang="en-US" sz="1500"/>
              <a:t>Assign periods to each section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500"/>
              <a:t>Assign rooms to each section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500">
                <a:ea typeface="+mn-lt"/>
                <a:cs typeface="+mn-lt"/>
              </a:rPr>
              <a:t>Add students to each section</a:t>
            </a:r>
          </a:p>
          <a:p>
            <a:pPr marL="285750" indent="-285750">
              <a:lnSpc>
                <a:spcPct val="115000"/>
              </a:lnSpc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52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E59CF68-BABE-4C2C-8CF4-65074F93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E1D28A9-431E-4E55-ADE3-161D757A2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2CEE02A-6F09-45F4-B9A5-7C18CC77D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8156EC-CE46-48E4-9D85-95D9D8BE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B9DDD85-3F41-4B1D-9372-0773066B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1131344-09B5-4648-B3ED-C0DCDA592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83500BA-71FE-4DAF-BE27-C182514DC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B5220F2-0C35-4C88-8E51-ECBD8A66D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7B188C7-435E-43E1-92A9-8C3870670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B3992E9-AE5B-4001-81F2-F0257DA37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9B8F0F-31BC-431F-A85C-5BAA30B9F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A5E54EA-3C4C-4DAB-9DD7-8ADFC0CC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92723215-36CB-4E08-A75E-75D77CA52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3768810"/>
            <a:ext cx="9217026" cy="17694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>
                <a:latin typeface="Miriam Fixed"/>
                <a:cs typeface="Miriam Fixed"/>
              </a:rPr>
              <a:t>Our Code &amp; Program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8AB63D3F-B5B8-4D17-802A-885CDB7C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6" r="-3" b="5190"/>
          <a:stretch/>
        </p:blipFill>
        <p:spPr>
          <a:xfrm>
            <a:off x="540000" y="616644"/>
            <a:ext cx="5460568" cy="2905408"/>
          </a:xfrm>
          <a:prstGeom prst="rect">
            <a:avLst/>
          </a:prstGeom>
        </p:spPr>
      </p:pic>
      <p:pic>
        <p:nvPicPr>
          <p:cNvPr id="9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44509B4-D0B2-4750-8E40-10C755A2F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5" b="9190"/>
          <a:stretch/>
        </p:blipFill>
        <p:spPr>
          <a:xfrm>
            <a:off x="6180567" y="615739"/>
            <a:ext cx="5460568" cy="29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3300">
                <a:latin typeface="Miriam Fixed"/>
                <a:cs typeface="Miriam Fixed"/>
              </a:rPr>
              <a:t>Teamwork on Problem-Solving:</a:t>
            </a:r>
            <a:br>
              <a:rPr lang="en-US" sz="3300">
                <a:latin typeface="Miriam Fixed"/>
                <a:cs typeface="Miriam Fixed"/>
              </a:rPr>
            </a:br>
            <a:r>
              <a:rPr lang="en-US" sz="3300" b="1" i="1">
                <a:latin typeface="Miriam Fixed"/>
                <a:cs typeface="Miriam Fixed"/>
              </a:rPr>
              <a:t>Structure </a:t>
            </a:r>
            <a:endParaRPr lang="en-US" sz="3300" b="1" i="1"/>
          </a:p>
        </p:txBody>
      </p:sp>
      <p:pic>
        <p:nvPicPr>
          <p:cNvPr id="5" name="Picture 6" descr="Diagram, whiteboard&#10;&#10;Description automatically generated">
            <a:extLst>
              <a:ext uri="{FF2B5EF4-FFF2-40B4-BE49-F238E27FC236}">
                <a16:creationId xmlns:a16="http://schemas.microsoft.com/office/drawing/2014/main" id="{42FEE8DA-117D-4A8B-8419-31015A63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405270"/>
            <a:ext cx="6049714" cy="40381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700">
                <a:ea typeface="+mn-lt"/>
                <a:cs typeface="+mn-lt"/>
              </a:rPr>
              <a:t>We followed a set structure when solving problems </a:t>
            </a:r>
            <a:endParaRPr lang="en-US"/>
          </a:p>
          <a:p>
            <a:pPr marL="285750" indent="-285750"/>
            <a:r>
              <a:rPr lang="en-US" sz="1700"/>
              <a:t>1. Identify the problem's severity </a:t>
            </a:r>
          </a:p>
          <a:p>
            <a:pPr marL="285750" indent="-285750"/>
            <a:r>
              <a:rPr lang="en-US" sz="1700"/>
              <a:t>2. Individually create unique solutions</a:t>
            </a:r>
          </a:p>
          <a:p>
            <a:pPr marL="285750" indent="-285750"/>
            <a:r>
              <a:rPr lang="en-US" sz="1700">
                <a:ea typeface="+mn-lt"/>
                <a:cs typeface="+mn-lt"/>
              </a:rPr>
              <a:t>3. Check solutions among ourselves</a:t>
            </a:r>
          </a:p>
          <a:p>
            <a:pPr marL="285750" indent="-285750"/>
            <a:r>
              <a:rPr lang="en-US" sz="1700">
                <a:ea typeface="+mn-lt"/>
                <a:cs typeface="+mn-lt"/>
              </a:rPr>
              <a:t>4. Repeat process or work to together to integrate all solutions </a:t>
            </a:r>
          </a:p>
        </p:txBody>
      </p:sp>
    </p:spTree>
    <p:extLst>
      <p:ext uri="{BB962C8B-B14F-4D97-AF65-F5344CB8AC3E}">
        <p14:creationId xmlns:p14="http://schemas.microsoft.com/office/powerpoint/2010/main" val="5540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8487-95FF-47C2-B9F2-EF655E70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3300">
                <a:latin typeface="Miriam Fixed"/>
                <a:cs typeface="Miriam Fixed"/>
              </a:rPr>
              <a:t>Teamwork on Problem-Solving:</a:t>
            </a:r>
            <a:br>
              <a:rPr lang="en-US" sz="3300">
                <a:latin typeface="Miriam Fixed"/>
                <a:cs typeface="Miriam Fixed"/>
              </a:rPr>
            </a:br>
            <a:r>
              <a:rPr lang="en-US" sz="3300" b="1" i="1">
                <a:latin typeface="Miriam Fixed"/>
                <a:ea typeface="+mj-lt"/>
                <a:cs typeface="+mj-lt"/>
              </a:rPr>
              <a:t>Biggest problem we encountered</a:t>
            </a:r>
            <a:endParaRPr lang="en-US" sz="3300">
              <a:latin typeface="Miriam Fixed"/>
              <a:cs typeface="Miriam Fixed"/>
            </a:endParaRP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DC10FE2-9EB5-49C2-A2CA-36ACDB7FB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92" r="6449"/>
          <a:stretch/>
        </p:blipFill>
        <p:spPr>
          <a:xfrm>
            <a:off x="854377" y="540000"/>
            <a:ext cx="5420960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426A-7F6B-4B17-AE8B-72053A4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sz="1500">
                <a:ea typeface="+mn-lt"/>
                <a:cs typeface="+mn-lt"/>
              </a:rPr>
              <a:t>“Adding students to sections”</a:t>
            </a:r>
            <a:endParaRPr lang="en-US"/>
          </a:p>
          <a:p>
            <a:pPr marL="285750" indent="-285750">
              <a:lnSpc>
                <a:spcPct val="115000"/>
              </a:lnSpc>
            </a:pPr>
            <a:r>
              <a:rPr lang="en-US" sz="1500"/>
              <a:t>Very urgent that we couldn't move on without solving it</a:t>
            </a:r>
          </a:p>
          <a:p>
            <a:pPr marL="285750" indent="-285750">
              <a:lnSpc>
                <a:spcPct val="115000"/>
              </a:lnSpc>
            </a:pPr>
            <a:r>
              <a:rPr lang="en-US" sz="1500">
                <a:ea typeface="+mn-lt"/>
                <a:cs typeface="+mn-lt"/>
              </a:rPr>
              <a:t>Everyone provided their own solution to avoid putting all the eggs in one basket</a:t>
            </a:r>
          </a:p>
          <a:p>
            <a:pPr marL="285750" indent="-285750">
              <a:lnSpc>
                <a:spcPct val="115000"/>
              </a:lnSpc>
            </a:pPr>
            <a:r>
              <a:rPr lang="en-US" sz="1500">
                <a:ea typeface="+mn-lt"/>
                <a:cs typeface="+mn-lt"/>
              </a:rPr>
              <a:t>Compare and contrast each solution</a:t>
            </a:r>
          </a:p>
          <a:p>
            <a:pPr marL="285750" indent="-285750">
              <a:lnSpc>
                <a:spcPct val="115000"/>
              </a:lnSpc>
            </a:pPr>
            <a:r>
              <a:rPr lang="en-US" sz="1500">
                <a:ea typeface="+mn-lt"/>
                <a:cs typeface="+mn-lt"/>
              </a:rPr>
              <a:t>We solved it!</a:t>
            </a:r>
          </a:p>
        </p:txBody>
      </p:sp>
    </p:spTree>
    <p:extLst>
      <p:ext uri="{BB962C8B-B14F-4D97-AF65-F5344CB8AC3E}">
        <p14:creationId xmlns:p14="http://schemas.microsoft.com/office/powerpoint/2010/main" val="24803937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309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Bell MT</vt:lpstr>
      <vt:lpstr>Miriam Fixed</vt:lpstr>
      <vt:lpstr>GlowVTI</vt:lpstr>
      <vt:lpstr>Project: Scheduler </vt:lpstr>
      <vt:lpstr>What Is a Scheduler?</vt:lpstr>
      <vt:lpstr>Project Scope</vt:lpstr>
      <vt:lpstr>Programming Language and Modules </vt:lpstr>
      <vt:lpstr>Our Planning Process</vt:lpstr>
      <vt:lpstr>Our Logic on Creating Schedules</vt:lpstr>
      <vt:lpstr>Our Code &amp; Program</vt:lpstr>
      <vt:lpstr>Teamwork on Problem-Solving: Structure </vt:lpstr>
      <vt:lpstr>Teamwork on Problem-Solving: Biggest problem we encountered</vt:lpstr>
      <vt:lpstr>Teamwork on Problem-Solving: "What Did We Learn?"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Chengrui Li</cp:lastModifiedBy>
  <cp:revision>24</cp:revision>
  <dcterms:created xsi:type="dcterms:W3CDTF">2022-01-09T16:32:34Z</dcterms:created>
  <dcterms:modified xsi:type="dcterms:W3CDTF">2023-09-12T02:10:54Z</dcterms:modified>
</cp:coreProperties>
</file>